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06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contaminatedwater1.webp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1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Contaminated Water</a:t>
            </a:r>
            <a:br/>
            <a:r>
              <a:t>User Description: A stagnant puddle of contaminated water is spreading a foul smell in the area.</a:t>
            </a:r>
            <a:br/>
            <a:br/>
            <a:r>
              <a:t>Spam Check: Not Spam (Overall Score: 0.45)</a:t>
            </a:r>
            <a:br/>
            <a:r>
              <a:t>------------------------------------</a:t>
            </a:r>
            <a:br/>
            <a:r>
              <a:t>Predicted Department: Water Supply and Sewage</a:t>
            </a:r>
            <a:br/>
            <a:r>
              <a:t>Confidence: 99.89%</a:t>
            </a:r>
            <a:br/>
            <a:r>
              <a:t>AI Generated Caption: plastic waste in the river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random.png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571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Broken Speed Breaker</a:t>
            </a:r>
            <a:br/>
            <a:r>
              <a:t>User Description: Damaged speed Breaker.</a:t>
            </a:r>
            <a:br/>
            <a:br/>
            <a:r>
              <a:t>Spam Check: Potential Spam (Overall Score: 0.04)</a:t>
            </a:r>
            <a:br/>
            <a:r>
              <a:t>------------------------------------</a:t>
            </a:r>
            <a:br/>
            <a:r>
              <a:t>Predicted Department: Water Supply and Sewage</a:t>
            </a:r>
            <a:br/>
            <a:r>
              <a:t>Confidence: 82.53%</a:t>
            </a:r>
            <a:br/>
            <a:r>
              <a:t>AI Generated Caption: the blend blender in blender</a:t>
            </a:r>
            <a:br/>
            <a:r>
              <a:t>Detected Objects: toilet (0.58)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Damaged Street Light</a:t>
            </a:r>
            <a:br/>
            <a:r>
              <a:t>User Description: Broken streetlight.</a:t>
            </a:r>
            <a:br/>
            <a:br/>
            <a:r>
              <a:t>Spam Check: Not Spam (Overall Score: 0.62)</a:t>
            </a:r>
            <a:br/>
            <a:r>
              <a:t>------------------------------------</a:t>
            </a:r>
            <a:br/>
            <a:r>
              <a:t>Predicted Department: Streetlight and Electricity</a:t>
            </a:r>
            <a:br/>
            <a:r>
              <a:t>Confidence: 99.84%</a:t>
            </a:r>
            <a:br/>
            <a:r>
              <a:t>AI Generated Caption: a street light with a bird on it ' s head</a:t>
            </a:r>
            <a:br/>
            <a:r>
              <a:t>Detected Objects: airplane (0.52)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46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Damaged Street Light</a:t>
            </a:r>
            <a:br/>
            <a:r>
              <a:t>User Description: Streetlight is broken.</a:t>
            </a:r>
            <a:br/>
            <a:br/>
            <a:r>
              <a:t>Spam Check: Not Spam (Overall Score: 0.59)</a:t>
            </a:r>
            <a:br/>
            <a:r>
              <a:t>------------------------------------</a:t>
            </a:r>
            <a:br/>
            <a:r>
              <a:t>Predicted Department: Streetlight and Electricity</a:t>
            </a:r>
            <a:br/>
            <a:r>
              <a:t>Confidence: 99.84%</a:t>
            </a:r>
            <a:br/>
            <a:r>
              <a:t>AI Generated Caption: a street light with a cloudy sky in the background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46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rPr dirty="0"/>
              <a:t>Issue Title: Frequent Power Cuts</a:t>
            </a:r>
            <a:br>
              <a:rPr dirty="0"/>
            </a:br>
            <a:r>
              <a:rPr dirty="0"/>
              <a:t>User Description: overflowing manhole.</a:t>
            </a:r>
            <a:br>
              <a:rPr dirty="0"/>
            </a:br>
            <a:br>
              <a:rPr dirty="0"/>
            </a:br>
            <a:r>
              <a:rPr dirty="0"/>
              <a:t>Spam Check: Potential Spam (Overall Score: 0.01)</a:t>
            </a:r>
            <a:br>
              <a:rPr dirty="0"/>
            </a:br>
            <a:r>
              <a:rPr dirty="0"/>
              <a:t>------------------------------------</a:t>
            </a:r>
            <a:br>
              <a:rPr dirty="0"/>
            </a:br>
            <a:r>
              <a:rPr dirty="0"/>
              <a:t>Predicted Department: Streetlight and Electricity</a:t>
            </a:r>
            <a:br>
              <a:rPr dirty="0"/>
            </a:br>
            <a:r>
              <a:rPr dirty="0"/>
              <a:t>Confidence: 99.99%</a:t>
            </a:r>
            <a:br>
              <a:rPr dirty="0"/>
            </a:br>
            <a:r>
              <a:rPr dirty="0"/>
              <a:t>AI Generated Caption: a bird is perched on a street light</a:t>
            </a:r>
            <a:br>
              <a:rPr dirty="0"/>
            </a:br>
            <a:r>
              <a:rPr dirty="0"/>
              <a:t>Detected Objects: None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26" y="1371600"/>
            <a:ext cx="3938547" cy="29539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Waterlogging on Road</a:t>
            </a:r>
            <a:br/>
            <a:r>
              <a:t>User Description: A city street is completely flooded.</a:t>
            </a:r>
            <a:br/>
            <a:br/>
            <a:r>
              <a:t>Spam Check: Not Spam (Overall Score: 0.69)</a:t>
            </a:r>
            <a:br/>
            <a:r>
              <a:t>------------------------------------</a:t>
            </a:r>
            <a:br/>
            <a:r>
              <a:t>Predicted Department: Roads and Potholes</a:t>
            </a:r>
            <a:br/>
            <a:r>
              <a:t>Confidence: 98.89%</a:t>
            </a:r>
            <a:br/>
            <a:r>
              <a:t>AI Generated Caption: a flooded street in mumbai</a:t>
            </a:r>
            <a:br/>
            <a:r>
              <a:t>Detected Objects: person (0.80), boat (0.61), truck (0.55), suitcase (0.44), boat (0.44), suitcase (0.43), suitcase (0.39), suitcase (0.37), car (0.30), car (0.28), truck (0.26)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contaminatedwater2.webp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Contaminated Water</a:t>
            </a:r>
            <a:br/>
            <a:r>
              <a:t>User Description: The polluted water is posing a serious health risk to nearby residents.</a:t>
            </a:r>
            <a:br/>
            <a:br/>
            <a:r>
              <a:t>Spam Check: Not Spam (Overall Score: 0.46)</a:t>
            </a:r>
            <a:br/>
            <a:r>
              <a:t>------------------------------------</a:t>
            </a:r>
            <a:br/>
            <a:r>
              <a:t>Predicted Department: Water Supply and Sewage</a:t>
            </a:r>
            <a:br/>
            <a:r>
              <a:t>Confidence: 99.94%</a:t>
            </a:r>
            <a:br/>
            <a:r>
              <a:t>AI Generated Caption: a river filled with garbage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contaminatedwater3.webp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56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Waterlogging on Road</a:t>
            </a:r>
            <a:br/>
            <a:r>
              <a:t>User Description: A big pothole right middle of the road.</a:t>
            </a:r>
            <a:br/>
            <a:br/>
            <a:r>
              <a:t>Spam Check: Potential Spam (Overall Score: 0.26)</a:t>
            </a:r>
            <a:br/>
            <a:r>
              <a:t>------------------------------------</a:t>
            </a:r>
            <a:br/>
            <a:r>
              <a:t>Predicted Department: Water Supply and Sewage</a:t>
            </a:r>
            <a:br/>
            <a:r>
              <a:t>Confidence: 100.00%</a:t>
            </a:r>
            <a:br/>
            <a:r>
              <a:t>AI Generated Caption: plastic waste in the water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fadedroadmarkings.webp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Faded Road Markings</a:t>
            </a:r>
            <a:br/>
            <a:r>
              <a:t>User Description: Road markings are not visible.</a:t>
            </a:r>
            <a:br/>
            <a:br/>
            <a:r>
              <a:t>Spam Check: Not Spam (Overall Score: 0.50)</a:t>
            </a:r>
            <a:br/>
            <a:r>
              <a:t>------------------------------------</a:t>
            </a:r>
            <a:br/>
            <a:r>
              <a:t>Predicted Department: Roads and Potholes</a:t>
            </a:r>
            <a:br/>
            <a:r>
              <a:t>Confidence: 99.94%</a:t>
            </a:r>
            <a:br/>
            <a:r>
              <a:t>AI Generated Caption: a road with white lines and a white line on the side</a:t>
            </a:r>
            <a:br/>
            <a:r>
              <a:t>Detected Objects: baseball glove (0.28)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Garbage Not Collected</a:t>
            </a:r>
            <a:br/>
            <a:r>
              <a:t>User Description: A large pile of trash bags and loose rubbish is overflowing onto the sidewalk next to a building.</a:t>
            </a:r>
            <a:br/>
            <a:br/>
            <a:r>
              <a:t>Spam Check: Not Spam (Overall Score: 0.62)</a:t>
            </a:r>
            <a:br/>
            <a:r>
              <a:t>------------------------------------</a:t>
            </a:r>
            <a:br/>
            <a:r>
              <a:t>Predicted Department: Waste Management</a:t>
            </a:r>
            <a:br/>
            <a:r>
              <a:t>Confidence: 94.00%</a:t>
            </a:r>
            <a:br/>
            <a:r>
              <a:t>AI Generated Caption: a pile of discarded items on the street</a:t>
            </a:r>
            <a:br/>
            <a:r>
              <a:t>Detected Objects: car (0.75), car (0.61), car (0.44), car (0.43)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90" y="1371600"/>
            <a:ext cx="3393219" cy="3016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rPr dirty="0"/>
              <a:t>Issue Title: Illegal Dum</a:t>
            </a:r>
            <a:r>
              <a:rPr lang="en-US" dirty="0"/>
              <a:t>p</a:t>
            </a:r>
            <a:r>
              <a:rPr dirty="0"/>
              <a:t>ing Of Waste</a:t>
            </a:r>
            <a:br>
              <a:rPr dirty="0"/>
            </a:br>
            <a:r>
              <a:rPr dirty="0"/>
              <a:t>User Description: Contaminated water. </a:t>
            </a:r>
            <a:br>
              <a:rPr dirty="0"/>
            </a:br>
            <a:br>
              <a:rPr dirty="0"/>
            </a:br>
            <a:r>
              <a:rPr dirty="0"/>
              <a:t>Spam Check: Potential Spam (Overall Score: 0.30)</a:t>
            </a:r>
            <a:br>
              <a:rPr dirty="0"/>
            </a:br>
            <a:r>
              <a:rPr dirty="0"/>
              <a:t>------------------------------------</a:t>
            </a:r>
            <a:br>
              <a:rPr dirty="0"/>
            </a:br>
            <a:r>
              <a:rPr dirty="0"/>
              <a:t>Predicted Department: Waste Management</a:t>
            </a:r>
            <a:br>
              <a:rPr dirty="0"/>
            </a:br>
            <a:r>
              <a:rPr dirty="0"/>
              <a:t>Confidence: 97.70%</a:t>
            </a:r>
            <a:br>
              <a:rPr dirty="0"/>
            </a:br>
            <a:r>
              <a:rPr dirty="0"/>
              <a:t>AI Generated Caption: a pile of trash on the sidewalk next to a brick wall</a:t>
            </a:r>
            <a:br>
              <a:rPr dirty="0"/>
            </a:br>
            <a:r>
              <a:rPr dirty="0"/>
              <a:t>Detected Objects: bird (0.25)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54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Street Sweeping Required</a:t>
            </a:r>
            <a:br/>
            <a:r>
              <a:t>User Description: A large collection of garbage bags all over the road. </a:t>
            </a:r>
            <a:br/>
            <a:br/>
            <a:r>
              <a:t>Spam Check: Not Spam (Overall Score: 0.47)</a:t>
            </a:r>
            <a:br/>
            <a:r>
              <a:t>------------------------------------</a:t>
            </a:r>
            <a:br/>
            <a:r>
              <a:t>Predicted Department: Waste Management</a:t>
            </a:r>
            <a:br/>
            <a:r>
              <a:t>Confidence: 98.93%</a:t>
            </a:r>
            <a:br/>
            <a:r>
              <a:t>AI Generated Caption: a group of people walking down a street with trash</a:t>
            </a:r>
            <a:br/>
            <a:r>
              <a:t>Detected Objects: person (0.59), person (0.50), person (0.42), person (0.40), person (0.32), bird (0.29), person (0.28), person (0.28)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16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Illegal construction Activity</a:t>
            </a:r>
            <a:br/>
            <a:r>
              <a:t>User Description: Illegal construction.</a:t>
            </a:r>
            <a:br/>
            <a:br/>
            <a:r>
              <a:t>Spam Check: Potential Spam (Overall Score: 0.18)</a:t>
            </a:r>
            <a:br/>
            <a:r>
              <a:t>------------------------------------</a:t>
            </a:r>
            <a:br/>
            <a:r>
              <a:t>Predicted Department: Roads and Potholes</a:t>
            </a:r>
            <a:br/>
            <a:r>
              <a:t>Confidence: 98.84%</a:t>
            </a:r>
            <a:br/>
            <a:r>
              <a:t>AI Generated Caption: a pothole on the side of a road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Issue Title: Pothole Repair Request</a:t>
            </a:r>
            <a:br/>
            <a:r>
              <a:t>User Description: The road surface is severely cracked and broken, creating a driving hazard.</a:t>
            </a:r>
            <a:br/>
            <a:br/>
            <a:r>
              <a:t>Spam Check: Not Spam (Overall Score: 0.60)</a:t>
            </a:r>
            <a:br/>
            <a:r>
              <a:t>------------------------------------</a:t>
            </a:r>
            <a:br/>
            <a:r>
              <a:t>Predicted Department: Roads and Potholes</a:t>
            </a:r>
            <a:br/>
            <a:r>
              <a:t>Confidence: 99.96%</a:t>
            </a:r>
            <a:br/>
            <a:r>
              <a:t>AI Generated Caption: a road with a cracked road and a yellow line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1074</Words>
  <Application>Microsoft Office PowerPoint</Application>
  <PresentationFormat>On-screen Show (4:3)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Analysis for: contaminatedwater1.webp</vt:lpstr>
      <vt:lpstr>Analysis for: contaminatedwater2.webp</vt:lpstr>
      <vt:lpstr>Analysis for: contaminatedwater3.webp</vt:lpstr>
      <vt:lpstr>Analysis for: fadedroadmarkings.webp</vt:lpstr>
      <vt:lpstr>Analysis for: garbage1.webp</vt:lpstr>
      <vt:lpstr>Analysis for: garbage2.webp</vt:lpstr>
      <vt:lpstr>Analysis for: garbage3.webp</vt:lpstr>
      <vt:lpstr>Analysis for: pothole1.webp</vt:lpstr>
      <vt:lpstr>Analysis for: pothole2.webp</vt:lpstr>
      <vt:lpstr>Analysis for: random.png</vt:lpstr>
      <vt:lpstr>Analysis for: stbroken1.webp</vt:lpstr>
      <vt:lpstr>Analysis for: stbroken2.webp</vt:lpstr>
      <vt:lpstr>Analysis for: stbroken3.webp</vt:lpstr>
      <vt:lpstr>Analysis for: wl1.webp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31111_ABHINAV_25_26</cp:lastModifiedBy>
  <cp:revision>2</cp:revision>
  <dcterms:created xsi:type="dcterms:W3CDTF">2013-01-27T09:14:16Z</dcterms:created>
  <dcterms:modified xsi:type="dcterms:W3CDTF">2025-09-11T08:44:51Z</dcterms:modified>
  <cp:category/>
</cp:coreProperties>
</file>